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التكاثر الجنسي في الفطريات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تكلمنا في المحاضرة السابقة عن طرق التكاثر </a:t>
            </a:r>
            <a:r>
              <a:rPr lang="ar-IQ" dirty="0" err="1" smtClean="0"/>
              <a:t>اللاجنسي</a:t>
            </a:r>
            <a:r>
              <a:rPr lang="ar-IQ" dirty="0" smtClean="0"/>
              <a:t> في الفطريات:-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1-الانشطار</a:t>
            </a:r>
            <a:r>
              <a:rPr lang="ar-IQ" dirty="0" smtClean="0"/>
              <a:t> </a:t>
            </a:r>
          </a:p>
          <a:p>
            <a:pPr>
              <a:buNone/>
            </a:pPr>
            <a:r>
              <a:rPr lang="ar-IQ" dirty="0" smtClean="0">
                <a:solidFill>
                  <a:srgbClr val="0070C0"/>
                </a:solidFill>
              </a:rPr>
              <a:t>2-التبرعم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3- تكوين </a:t>
            </a:r>
            <a:r>
              <a:rPr lang="ar-IQ" dirty="0" err="1" smtClean="0">
                <a:solidFill>
                  <a:srgbClr val="C00000"/>
                </a:solidFill>
              </a:rPr>
              <a:t>الابواغ</a:t>
            </a:r>
            <a:r>
              <a:rPr lang="ar-IQ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ar-IQ" dirty="0" smtClean="0"/>
              <a:t>وسنتكلم اليوم عن طرق التكاثر الجنسي في الفطريات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أسئلة حول المحاضرة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س1) أختر الجواب الصحيح:-</a:t>
            </a:r>
          </a:p>
          <a:p>
            <a:pPr>
              <a:buNone/>
            </a:pPr>
            <a:r>
              <a:rPr lang="ar-IQ" dirty="0" smtClean="0"/>
              <a:t>1-يطلق على حافظة </a:t>
            </a:r>
            <a:r>
              <a:rPr lang="ar-IQ" dirty="0" err="1" smtClean="0"/>
              <a:t>المشيج</a:t>
            </a:r>
            <a:r>
              <a:rPr lang="ar-IQ" dirty="0" smtClean="0"/>
              <a:t> الذكري في الفطريات مصطلح:-</a:t>
            </a:r>
          </a:p>
          <a:p>
            <a:pPr algn="l">
              <a:buNone/>
            </a:pPr>
            <a:r>
              <a:rPr lang="en-US" dirty="0" smtClean="0"/>
              <a:t>    a-</a:t>
            </a:r>
            <a:r>
              <a:rPr lang="en-US" dirty="0" err="1" smtClean="0"/>
              <a:t>Anthiridia</a:t>
            </a:r>
            <a:r>
              <a:rPr lang="en-US" dirty="0" smtClean="0"/>
              <a:t>  b-</a:t>
            </a:r>
            <a:r>
              <a:rPr lang="en-US" dirty="0" err="1" smtClean="0"/>
              <a:t>Oogonium</a:t>
            </a:r>
            <a:r>
              <a:rPr lang="en-US" dirty="0" smtClean="0"/>
              <a:t>  c-Sporangia</a:t>
            </a:r>
          </a:p>
          <a:p>
            <a:pPr>
              <a:buNone/>
            </a:pPr>
            <a:r>
              <a:rPr lang="ar-IQ" dirty="0" smtClean="0"/>
              <a:t>2-من طرق التكاثر </a:t>
            </a:r>
            <a:r>
              <a:rPr lang="ar-IQ" dirty="0" err="1" smtClean="0"/>
              <a:t>اللاجنسي</a:t>
            </a:r>
            <a:r>
              <a:rPr lang="ar-IQ" dirty="0" smtClean="0"/>
              <a:t> في الفطريات:-</a:t>
            </a:r>
          </a:p>
          <a:p>
            <a:pPr>
              <a:buNone/>
            </a:pPr>
            <a:r>
              <a:rPr lang="ar-IQ" dirty="0" smtClean="0"/>
              <a:t>أ-الاقتران الجسدي  2-التبرعم 3-تزاوج </a:t>
            </a:r>
            <a:r>
              <a:rPr lang="ar-IQ" dirty="0" err="1" smtClean="0"/>
              <a:t>الامشاج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3- يطلق على </a:t>
            </a:r>
            <a:r>
              <a:rPr lang="ar-IQ" dirty="0" err="1" smtClean="0"/>
              <a:t>الابواغ</a:t>
            </a:r>
            <a:r>
              <a:rPr lang="ar-IQ" dirty="0" smtClean="0"/>
              <a:t> المتحركة مصطلح:-</a:t>
            </a:r>
          </a:p>
          <a:p>
            <a:pPr algn="l">
              <a:buNone/>
            </a:pPr>
            <a:r>
              <a:rPr lang="en-US" dirty="0" smtClean="0"/>
              <a:t>  a-Zoospore   b-</a:t>
            </a:r>
            <a:r>
              <a:rPr lang="en-US" dirty="0" err="1" smtClean="0"/>
              <a:t>Aplanospore</a:t>
            </a:r>
            <a:r>
              <a:rPr lang="en-US" dirty="0" smtClean="0"/>
              <a:t>  c-</a:t>
            </a:r>
            <a:r>
              <a:rPr lang="en-US" smtClean="0"/>
              <a:t>Conidiospore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التكاثر الجنسي </a:t>
            </a:r>
            <a:r>
              <a:rPr lang="en-US" dirty="0" smtClean="0">
                <a:solidFill>
                  <a:srgbClr val="C00000"/>
                </a:solidFill>
              </a:rPr>
              <a:t>Sexual reproduction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يتضمن ثلاث خطوات هي:-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C00000"/>
                </a:solidFill>
              </a:rPr>
              <a:t>1- الاندماج (الاقتران) البلازمي</a:t>
            </a:r>
            <a:r>
              <a:rPr lang="en-US" dirty="0" err="1" smtClean="0">
                <a:solidFill>
                  <a:srgbClr val="C00000"/>
                </a:solidFill>
              </a:rPr>
              <a:t>Plasmogamy</a:t>
            </a:r>
            <a:endParaRPr lang="ar-IQ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00B050"/>
                </a:solidFill>
              </a:rPr>
              <a:t>2-الاندماج النووي </a:t>
            </a:r>
            <a:r>
              <a:rPr lang="en-US" dirty="0" err="1" smtClean="0">
                <a:solidFill>
                  <a:srgbClr val="00B050"/>
                </a:solidFill>
              </a:rPr>
              <a:t>Karyogamy</a:t>
            </a:r>
            <a:endParaRPr lang="ar-IQ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0070C0"/>
                </a:solidFill>
              </a:rPr>
              <a:t>3- الانقسام الاختزالي</a:t>
            </a:r>
            <a:r>
              <a:rPr lang="en-US" dirty="0" err="1" smtClean="0">
                <a:solidFill>
                  <a:srgbClr val="0070C0"/>
                </a:solidFill>
              </a:rPr>
              <a:t>Meosis</a:t>
            </a:r>
            <a:endParaRPr lang="ar-IQ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التكاثر الجنسي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تزاوج </a:t>
            </a:r>
            <a:r>
              <a:rPr lang="ar-IQ" dirty="0" err="1" smtClean="0"/>
              <a:t>الامشاج</a:t>
            </a:r>
            <a:r>
              <a:rPr lang="ar-IQ" dirty="0" smtClean="0"/>
              <a:t> المتحركة </a:t>
            </a:r>
            <a:r>
              <a:rPr lang="en-US" dirty="0" err="1" smtClean="0">
                <a:solidFill>
                  <a:srgbClr val="FF0000"/>
                </a:solidFill>
              </a:rPr>
              <a:t>planogametic</a:t>
            </a:r>
            <a:r>
              <a:rPr lang="en-US" dirty="0" smtClean="0">
                <a:solidFill>
                  <a:srgbClr val="FF0000"/>
                </a:solidFill>
              </a:rPr>
              <a:t> conjugation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 err="1" smtClean="0"/>
              <a:t>isogames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Anisogamus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 err="1" smtClean="0"/>
              <a:t>Heterogamus</a:t>
            </a:r>
            <a:r>
              <a:rPr lang="en-US" dirty="0" smtClean="0"/>
              <a:t> </a:t>
            </a:r>
            <a:r>
              <a:rPr lang="en-US" dirty="0" err="1" smtClean="0"/>
              <a:t>planogametic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Antheridium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 err="1" smtClean="0"/>
              <a:t>Oogonium</a:t>
            </a:r>
            <a:endParaRPr lang="ar-IQ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2-تلامس الحوافظ </a:t>
            </a:r>
            <a:r>
              <a:rPr lang="ar-IQ" dirty="0" err="1" smtClean="0"/>
              <a:t>المشيجية</a:t>
            </a:r>
            <a:r>
              <a:rPr lang="en-US" dirty="0" err="1" smtClean="0">
                <a:solidFill>
                  <a:srgbClr val="FF0000"/>
                </a:solidFill>
              </a:rPr>
              <a:t>gametangial</a:t>
            </a:r>
            <a:r>
              <a:rPr lang="en-US" dirty="0" smtClean="0">
                <a:solidFill>
                  <a:srgbClr val="FF0000"/>
                </a:solidFill>
              </a:rPr>
              <a:t> contact</a:t>
            </a:r>
          </a:p>
          <a:p>
            <a:pPr marL="0" indent="0">
              <a:buNone/>
            </a:pPr>
            <a:r>
              <a:rPr lang="ar-IQ" dirty="0" smtClean="0"/>
              <a:t>3-تزاوج الحوافظ </a:t>
            </a:r>
            <a:r>
              <a:rPr lang="ar-IQ" dirty="0" err="1" smtClean="0"/>
              <a:t>المشيجية</a:t>
            </a:r>
            <a:r>
              <a:rPr lang="en-US" dirty="0" err="1" smtClean="0"/>
              <a:t>gametangial</a:t>
            </a:r>
            <a:r>
              <a:rPr lang="en-US" dirty="0" smtClean="0"/>
              <a:t> conjugation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 err="1" smtClean="0"/>
              <a:t>Zygospore—Zygomycetes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4- الاقتران </a:t>
            </a:r>
            <a:r>
              <a:rPr lang="ar-IQ" dirty="0" err="1" smtClean="0"/>
              <a:t>البذيري</a:t>
            </a:r>
            <a:r>
              <a:rPr lang="en-US" dirty="0" err="1" smtClean="0">
                <a:solidFill>
                  <a:srgbClr val="FF0000"/>
                </a:solidFill>
              </a:rPr>
              <a:t>Spermatization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err="1" smtClean="0"/>
              <a:t>Spermatia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Receptive </a:t>
            </a:r>
            <a:r>
              <a:rPr lang="en-US" dirty="0" err="1" smtClean="0"/>
              <a:t>hypha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err="1" smtClean="0"/>
              <a:t>Basidiomycetes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5-الاقتران الجسدي</a:t>
            </a:r>
            <a:r>
              <a:rPr lang="en-US" dirty="0" err="1" smtClean="0">
                <a:solidFill>
                  <a:srgbClr val="FF0000"/>
                </a:solidFill>
              </a:rPr>
              <a:t>Somatogamy</a:t>
            </a:r>
            <a:endParaRPr lang="ar-IQ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928802"/>
            <a:ext cx="6143668" cy="392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5" y="1928802"/>
            <a:ext cx="6215106" cy="435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1" y="1928802"/>
            <a:ext cx="5000660" cy="435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785926"/>
            <a:ext cx="7181850" cy="371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الخلاصة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تقسم طرق التكاثر الجنسي في الفطريات </a:t>
            </a:r>
            <a:r>
              <a:rPr lang="ar-IQ" dirty="0" err="1" smtClean="0"/>
              <a:t>الى</a:t>
            </a:r>
            <a:r>
              <a:rPr lang="ar-IQ" dirty="0" smtClean="0"/>
              <a:t> عدة طرق هي:-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1-تزاوج </a:t>
            </a:r>
            <a:r>
              <a:rPr lang="ar-IQ" dirty="0" err="1" smtClean="0">
                <a:solidFill>
                  <a:srgbClr val="C00000"/>
                </a:solidFill>
              </a:rPr>
              <a:t>الامشاج</a:t>
            </a:r>
            <a:r>
              <a:rPr lang="ar-IQ" dirty="0" smtClean="0">
                <a:solidFill>
                  <a:srgbClr val="C00000"/>
                </a:solidFill>
              </a:rPr>
              <a:t> المتحركة</a:t>
            </a:r>
          </a:p>
          <a:p>
            <a:pPr>
              <a:buNone/>
            </a:pPr>
            <a:r>
              <a:rPr lang="ar-IQ" dirty="0" smtClean="0">
                <a:solidFill>
                  <a:srgbClr val="00B050"/>
                </a:solidFill>
              </a:rPr>
              <a:t>2-تلامس </a:t>
            </a:r>
            <a:r>
              <a:rPr lang="ar-IQ" dirty="0" err="1" smtClean="0">
                <a:solidFill>
                  <a:srgbClr val="00B050"/>
                </a:solidFill>
              </a:rPr>
              <a:t>الحوفظ</a:t>
            </a:r>
            <a:r>
              <a:rPr lang="ar-IQ" dirty="0" smtClean="0">
                <a:solidFill>
                  <a:srgbClr val="00B050"/>
                </a:solidFill>
              </a:rPr>
              <a:t> </a:t>
            </a:r>
            <a:r>
              <a:rPr lang="ar-IQ" dirty="0" err="1" smtClean="0">
                <a:solidFill>
                  <a:srgbClr val="00B050"/>
                </a:solidFill>
              </a:rPr>
              <a:t>المشيجية</a:t>
            </a:r>
            <a:endParaRPr lang="ar-IQ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3-تزاوج الحوافظ </a:t>
            </a:r>
            <a:r>
              <a:rPr lang="ar-IQ" dirty="0" err="1" smtClean="0">
                <a:solidFill>
                  <a:srgbClr val="C00000"/>
                </a:solidFill>
              </a:rPr>
              <a:t>المشيجية</a:t>
            </a:r>
            <a:endParaRPr lang="ar-IQ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00B050"/>
                </a:solidFill>
              </a:rPr>
              <a:t>4-التكاثر </a:t>
            </a:r>
            <a:r>
              <a:rPr lang="ar-IQ" dirty="0" err="1" smtClean="0">
                <a:solidFill>
                  <a:srgbClr val="00B050"/>
                </a:solidFill>
              </a:rPr>
              <a:t>البذيري</a:t>
            </a:r>
            <a:endParaRPr lang="ar-IQ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5-الاقتران الجسدي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160</Words>
  <PresentationFormat>عرض على الشاشة (3:4)‏</PresentationFormat>
  <Paragraphs>43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التكاثر الجنسي في الفطريات</vt:lpstr>
      <vt:lpstr>التكاثر الجنسي Sexual reproduction</vt:lpstr>
      <vt:lpstr>طرق التكاثر الجنسي</vt:lpstr>
      <vt:lpstr>الشريحة 4</vt:lpstr>
      <vt:lpstr>الشريحة 5</vt:lpstr>
      <vt:lpstr>الشريحة 6</vt:lpstr>
      <vt:lpstr>الشريحة 7</vt:lpstr>
      <vt:lpstr>الشريحة 8</vt:lpstr>
      <vt:lpstr>الخلاصة</vt:lpstr>
      <vt:lpstr>أسئلة حول المحاضرة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التكاثر الجنسي في الفطريات</dc:title>
  <dc:creator>s0o</dc:creator>
  <cp:lastModifiedBy>s0o</cp:lastModifiedBy>
  <cp:revision>9</cp:revision>
  <dcterms:created xsi:type="dcterms:W3CDTF">2019-09-23T15:53:58Z</dcterms:created>
  <dcterms:modified xsi:type="dcterms:W3CDTF">2019-09-23T16:32:34Z</dcterms:modified>
</cp:coreProperties>
</file>